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4FEC-F4CC-4805-A35D-FC182ADC82F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3540-223D-4E53-A5F0-AA7E03EC5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01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4FEC-F4CC-4805-A35D-FC182ADC82F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3540-223D-4E53-A5F0-AA7E03EC5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31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4FEC-F4CC-4805-A35D-FC182ADC82F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3540-223D-4E53-A5F0-AA7E03EC5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6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4FEC-F4CC-4805-A35D-FC182ADC82F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3540-223D-4E53-A5F0-AA7E03EC5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9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4FEC-F4CC-4805-A35D-FC182ADC82F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3540-223D-4E53-A5F0-AA7E03EC5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23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4FEC-F4CC-4805-A35D-FC182ADC82F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3540-223D-4E53-A5F0-AA7E03EC5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6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4FEC-F4CC-4805-A35D-FC182ADC82F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3540-223D-4E53-A5F0-AA7E03EC5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81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4FEC-F4CC-4805-A35D-FC182ADC82F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3540-223D-4E53-A5F0-AA7E03EC5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17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4FEC-F4CC-4805-A35D-FC182ADC82F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3540-223D-4E53-A5F0-AA7E03EC5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0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4FEC-F4CC-4805-A35D-FC182ADC82F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3540-223D-4E53-A5F0-AA7E03EC5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6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4FEC-F4CC-4805-A35D-FC182ADC82F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3540-223D-4E53-A5F0-AA7E03EC5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4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14FEC-F4CC-4805-A35D-FC182ADC82F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93540-223D-4E53-A5F0-AA7E03EC5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1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rgbClr val="33CCFF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Patient Belongings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1200" dirty="0" smtClean="0">
                <a:solidFill>
                  <a:schemeClr val="bg1"/>
                </a:solidFill>
              </a:rPr>
              <a:t>4/30/2020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5093"/>
          </a:xfrm>
          <a:solidFill>
            <a:srgbClr val="33CCFF"/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For COVID/Rule-Out COVID Unit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Patient Belongings</a:t>
            </a:r>
          </a:p>
          <a:p>
            <a:pPr lvl="2"/>
            <a:r>
              <a:rPr lang="en-US" sz="3400" dirty="0" smtClean="0">
                <a:solidFill>
                  <a:schemeClr val="bg1"/>
                </a:solidFill>
              </a:rPr>
              <a:t>Document patient items on Patient Belongings Checklist in the electronic medical record</a:t>
            </a:r>
          </a:p>
          <a:p>
            <a:pPr lvl="2"/>
            <a:r>
              <a:rPr lang="en-US" sz="3400" dirty="0" smtClean="0">
                <a:solidFill>
                  <a:schemeClr val="bg1"/>
                </a:solidFill>
              </a:rPr>
              <a:t>Place patient items and in plastic bag and label with patient name</a:t>
            </a:r>
          </a:p>
          <a:p>
            <a:pPr lvl="2"/>
            <a:r>
              <a:rPr lang="en-US" sz="3400" dirty="0" smtClean="0">
                <a:solidFill>
                  <a:schemeClr val="bg1"/>
                </a:solidFill>
              </a:rPr>
              <a:t>Keep patient belongings in room with patient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Patient Valuables</a:t>
            </a:r>
          </a:p>
          <a:p>
            <a:pPr lvl="2"/>
            <a:r>
              <a:rPr lang="en-US" sz="3400" dirty="0" smtClean="0">
                <a:solidFill>
                  <a:schemeClr val="bg1"/>
                </a:solidFill>
              </a:rPr>
              <a:t>List patient valuables on Patient Valuables Envelope</a:t>
            </a:r>
          </a:p>
          <a:p>
            <a:pPr lvl="2"/>
            <a:r>
              <a:rPr lang="en-US" sz="3400" dirty="0" smtClean="0">
                <a:solidFill>
                  <a:schemeClr val="bg1"/>
                </a:solidFill>
              </a:rPr>
              <a:t>Place  Patient Valuables Envelope in clear plastic bag</a:t>
            </a:r>
          </a:p>
          <a:p>
            <a:pPr lvl="2"/>
            <a:r>
              <a:rPr lang="en-US" sz="3400" dirty="0" smtClean="0">
                <a:solidFill>
                  <a:schemeClr val="bg1"/>
                </a:solidFill>
              </a:rPr>
              <a:t>Outside of patient room, wipe down  plastic bag with A3, Fusion, or </a:t>
            </a:r>
            <a:r>
              <a:rPr lang="en-US" sz="3400" dirty="0" err="1" smtClean="0">
                <a:solidFill>
                  <a:schemeClr val="bg1"/>
                </a:solidFill>
              </a:rPr>
              <a:t>Microkill</a:t>
            </a:r>
            <a:endParaRPr lang="en-US" sz="3400" dirty="0" smtClean="0">
              <a:solidFill>
                <a:schemeClr val="bg1"/>
              </a:solidFill>
            </a:endParaRPr>
          </a:p>
          <a:p>
            <a:pPr lvl="2"/>
            <a:r>
              <a:rPr lang="en-US" sz="3400" dirty="0" smtClean="0">
                <a:solidFill>
                  <a:schemeClr val="bg1"/>
                </a:solidFill>
              </a:rPr>
              <a:t>Contact Security to obtain Patient Valuables Envelope </a:t>
            </a:r>
          </a:p>
          <a:p>
            <a:r>
              <a:rPr lang="en-US" sz="4200" dirty="0" smtClean="0">
                <a:solidFill>
                  <a:schemeClr val="bg1"/>
                </a:solidFill>
              </a:rPr>
              <a:t>For more details please refer to </a:t>
            </a:r>
            <a:r>
              <a:rPr lang="en-US" sz="4200" smtClean="0">
                <a:solidFill>
                  <a:schemeClr val="bg1"/>
                </a:solidFill>
              </a:rPr>
              <a:t>policy  </a:t>
            </a:r>
            <a:r>
              <a:rPr lang="en-US" sz="4200" smtClean="0">
                <a:solidFill>
                  <a:schemeClr val="bg1"/>
                </a:solidFill>
              </a:rPr>
              <a:t>Patient Personal Items (</a:t>
            </a:r>
            <a:r>
              <a:rPr lang="en-US" sz="4200" smtClean="0">
                <a:solidFill>
                  <a:schemeClr val="bg1"/>
                </a:solidFill>
              </a:rPr>
              <a:t>SY-NG-067) </a:t>
            </a:r>
            <a:endParaRPr lang="en-US" sz="3400" dirty="0" smtClean="0">
              <a:solidFill>
                <a:schemeClr val="bg1"/>
              </a:solidFill>
            </a:endParaRPr>
          </a:p>
          <a:p>
            <a:r>
              <a:rPr lang="en-US" sz="4200" dirty="0" smtClean="0">
                <a:solidFill>
                  <a:schemeClr val="bg1"/>
                </a:solidFill>
              </a:rPr>
              <a:t>Upon discharge, please provide patient/caregivers copies of informational handouts located on the Clinician Portal (available in English and Spanish)</a:t>
            </a:r>
          </a:p>
          <a:p>
            <a:pPr lvl="2"/>
            <a:r>
              <a:rPr lang="en-US" sz="3400" dirty="0" smtClean="0">
                <a:solidFill>
                  <a:schemeClr val="bg1"/>
                </a:solidFill>
              </a:rPr>
              <a:t>10 Things You Can do to Manage Your COVID-19 Symptoms at Home</a:t>
            </a:r>
          </a:p>
          <a:p>
            <a:pPr lvl="2"/>
            <a:r>
              <a:rPr lang="en-US" sz="3400" dirty="0" smtClean="0">
                <a:solidFill>
                  <a:schemeClr val="bg1"/>
                </a:solidFill>
              </a:rPr>
              <a:t>Cleaning and Disinfecting Your Home</a:t>
            </a:r>
          </a:p>
          <a:p>
            <a:pPr lvl="2"/>
            <a:r>
              <a:rPr lang="en-US" sz="3400" dirty="0" smtClean="0">
                <a:solidFill>
                  <a:schemeClr val="bg1"/>
                </a:solidFill>
              </a:rPr>
              <a:t>Caring for Someone Sick at Home</a:t>
            </a:r>
          </a:p>
          <a:p>
            <a:pPr marL="914400" lvl="2" indent="0">
              <a:buNone/>
            </a:pPr>
            <a:r>
              <a:rPr lang="en-US" sz="3400" dirty="0">
                <a:solidFill>
                  <a:schemeClr val="bg1"/>
                </a:solidFill>
              </a:rPr>
              <a:t> </a:t>
            </a:r>
            <a:r>
              <a:rPr lang="en-US" sz="3400" dirty="0" smtClean="0">
                <a:solidFill>
                  <a:schemeClr val="bg1"/>
                </a:solidFill>
              </a:rPr>
              <a:t>                                                                               </a:t>
            </a:r>
          </a:p>
          <a:p>
            <a:pPr marL="914400" lvl="2" indent="0">
              <a:buNone/>
            </a:pPr>
            <a:r>
              <a:rPr lang="en-US" sz="3400" dirty="0">
                <a:solidFill>
                  <a:schemeClr val="bg1"/>
                </a:solidFill>
              </a:rPr>
              <a:t>	</a:t>
            </a:r>
            <a:r>
              <a:rPr lang="en-US" sz="3400" dirty="0" smtClean="0">
                <a:solidFill>
                  <a:schemeClr val="bg1"/>
                </a:solidFill>
              </a:rPr>
              <a:t>					</a:t>
            </a:r>
            <a:r>
              <a:rPr lang="en-US" sz="2200" dirty="0" smtClean="0">
                <a:solidFill>
                  <a:schemeClr val="bg1"/>
                </a:solidFill>
              </a:rPr>
              <a:t>Infection Prevention Med Tech Specialist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245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151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Patient Belongings  4/30/2020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Belongings</dc:title>
  <dc:creator>Lynnette Torres</dc:creator>
  <cp:lastModifiedBy>Lynnette Torres</cp:lastModifiedBy>
  <cp:revision>14</cp:revision>
  <cp:lastPrinted>2020-04-30T18:13:03Z</cp:lastPrinted>
  <dcterms:created xsi:type="dcterms:W3CDTF">2020-04-30T15:05:58Z</dcterms:created>
  <dcterms:modified xsi:type="dcterms:W3CDTF">2020-04-30T18:19:11Z</dcterms:modified>
</cp:coreProperties>
</file>